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9906000" cy="6858000" type="A4"/>
  <p:notesSz cx="9926638" cy="1429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95C11F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351" autoAdjust="0"/>
    <p:restoredTop sz="93295" autoAdjust="0"/>
  </p:normalViewPr>
  <p:slideViewPr>
    <p:cSldViewPr>
      <p:cViewPr varScale="1">
        <p:scale>
          <a:sx n="108" d="100"/>
          <a:sy n="108" d="100"/>
        </p:scale>
        <p:origin x="2160" y="102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255"/>
          </a:xfrm>
          <a:prstGeom prst="rect">
            <a:avLst/>
          </a:prstGeom>
        </p:spPr>
        <p:txBody>
          <a:bodyPr vert="horz" lIns="132433" tIns="66216" rIns="132433" bIns="66216" rtlCol="0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17255"/>
          </a:xfrm>
          <a:prstGeom prst="rect">
            <a:avLst/>
          </a:prstGeom>
        </p:spPr>
        <p:txBody>
          <a:bodyPr vert="horz" lIns="132433" tIns="66216" rIns="132433" bIns="66216" rtlCol="0"/>
          <a:lstStyle>
            <a:lvl1pPr algn="r">
              <a:defRPr sz="1700"/>
            </a:lvl1pPr>
          </a:lstStyle>
          <a:p>
            <a:fld id="{222E43BF-527D-440D-8356-FC8BCEDDB5DC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9550" y="1787525"/>
            <a:ext cx="6967538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433" tIns="66216" rIns="132433" bIns="662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879679"/>
            <a:ext cx="7941310" cy="5628829"/>
          </a:xfrm>
          <a:prstGeom prst="rect">
            <a:avLst/>
          </a:prstGeom>
        </p:spPr>
        <p:txBody>
          <a:bodyPr vert="horz" lIns="132433" tIns="66216" rIns="132433" bIns="662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578187"/>
            <a:ext cx="4301543" cy="717253"/>
          </a:xfrm>
          <a:prstGeom prst="rect">
            <a:avLst/>
          </a:prstGeom>
        </p:spPr>
        <p:txBody>
          <a:bodyPr vert="horz" lIns="132433" tIns="66216" rIns="132433" bIns="66216" rtlCol="0" anchor="b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578187"/>
            <a:ext cx="4301543" cy="717253"/>
          </a:xfrm>
          <a:prstGeom prst="rect">
            <a:avLst/>
          </a:prstGeom>
        </p:spPr>
        <p:txBody>
          <a:bodyPr vert="horz" lIns="132433" tIns="66216" rIns="132433" bIns="66216" rtlCol="0" anchor="b"/>
          <a:lstStyle>
            <a:lvl1pPr algn="r">
              <a:defRPr sz="17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1787525"/>
            <a:ext cx="6967538" cy="482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SILVER MENU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20/04/2018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2" y="-27384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60" y="-171400"/>
            <a:ext cx="2058895" cy="1224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123" y="-126240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8465" y="116632"/>
            <a:ext cx="3456384" cy="62144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</a:rPr>
              <a:t>ALLERGY INFORMATION</a:t>
            </a:r>
            <a:r>
              <a:rPr lang="en-GB" sz="800" dirty="0" smtClean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</a:t>
            </a:r>
            <a:r>
              <a:rPr lang="en-GB" sz="750" dirty="0" smtClean="0">
                <a:solidFill>
                  <a:schemeClr val="bg1"/>
                </a:solidFill>
              </a:rPr>
              <a:t>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  <a:endParaRPr lang="en-GB" sz="75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266825" y="126004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214055"/>
              </p:ext>
            </p:extLst>
          </p:nvPr>
        </p:nvGraphicFramePr>
        <p:xfrm>
          <a:off x="139859" y="965090"/>
          <a:ext cx="9635324" cy="4930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5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9022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31">
                <a:tc rowSpan="4"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Sausages with Mashed Potatoes and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Spaghetti Bolognaise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Pork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New Potatoes &amp; Gravy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Mediterranean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Chicken with Rice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Salmon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 / Fish Fingers,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Chips and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Sauce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Sausages w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ith Mashed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Potatoes and Gravy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Soya Mince &amp;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Veg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Stir Fry with Noodles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Homemade Quorn Roast with Roast New Potatoes &amp; Gravy 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Cheese, Onion and Spinach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Quiche with ½ jacket potato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Pasta Neapolitan with Spinach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6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Mixed Seasonal Vegetables  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Peppers &amp;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Green Beans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 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5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Peach Crumble 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Platter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Beetroot Brownie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Cheese, Apple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Biscuits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Platter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Pie 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Iced Sponge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43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Arrabiata Pasta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</a:t>
                      </a:r>
                      <a:r>
                        <a:rPr lang="en-GB" sz="800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Fajitas with Baked Jacket Wedges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Turkey with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Roast Potatoes &amp;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with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Jollof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Rice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Breaded Fish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Chips, Tomato 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6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Mince Vegetarian Bolognaise</a:t>
                      </a:r>
                    </a:p>
                    <a:p>
                      <a:pPr algn="ctr" fontAlgn="t"/>
                      <a:endParaRPr lang="en-GB" sz="80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(Soya)</a:t>
                      </a:r>
                      <a:r>
                        <a:rPr lang="en-GB" sz="800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Chilli,  Rice and Wholemeal Flatbread 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Lentil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Basil Puff Pastry Turnover </a:t>
                      </a:r>
                      <a:r>
                        <a:rPr lang="en-GB" sz="800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Macaroni Cheese with Tomato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topping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Homemade Spicy Bean Burger with Chips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Roasted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Peppers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&amp; Sweetcorn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Mix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Green Salad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Coleslaw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Mixed Seasonal Vegetables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 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48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Berry and Apple Cobbler &amp; Cream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Lemon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Drizzle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err="1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Oaty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Cookie with Fruit 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Mandarin Sponge with Choc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Sauce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466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b="1" kern="12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Week 3</a:t>
                      </a:r>
                    </a:p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0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Cajun Chicken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Rice 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Beef and Red Pepper Pizza with Baby New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Potatoes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 &amp; Stuffing </a:t>
                      </a:r>
                      <a:r>
                        <a:rPr lang="en-GB" sz="800" baseline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&amp; Gravy</a:t>
                      </a:r>
                      <a:endParaRPr lang="en-GB" sz="80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in Soy Sauce with Noodles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in Batter, Chips, Tomato Sauce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Lentil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Sweet Potato Curry with Rice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and Tomato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Pizza 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Baby New Potatoes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Creamy Vegetable Wholemeal Pie with Roast Potatoes &amp; Gravy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Pasta Bake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Spanish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Omelette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Peppers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 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 and Roasted Tomatoes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Mixed Seasonal Vegetables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Cauliflower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3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Crumble 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Flapjack 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Peach 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Upside Down Cake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8074966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758310" y="-4206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54BCEB"/>
                </a:solidFill>
                <a:latin typeface="Myriad Pro" panose="020B0503030403020204" pitchFamily="34" charset="0"/>
              </a:rPr>
              <a:t>Cornwall Summer Silver Menu 2018 </a:t>
            </a:r>
            <a:endParaRPr lang="en-GB" b="1" dirty="0">
              <a:solidFill>
                <a:srgbClr val="54BCEB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64968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321152" y="-27384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983489" y="6029178"/>
            <a:ext cx="3773592" cy="782777"/>
          </a:xfrm>
          <a:prstGeom prst="roundRect">
            <a:avLst/>
          </a:prstGeom>
          <a:solidFill>
            <a:srgbClr val="95C11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67747" y="5996972"/>
            <a:ext cx="4953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Available  Daily </a:t>
            </a:r>
          </a:p>
          <a:p>
            <a:pPr algn="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Freshly cooked jacket potatoes with a choice of fillings (where advertised)</a:t>
            </a:r>
          </a:p>
          <a:p>
            <a:pPr algn="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Bread freshly baked on site daily  </a:t>
            </a:r>
          </a:p>
          <a:p>
            <a:pPr algn="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Daily salad selection</a:t>
            </a:r>
          </a:p>
          <a:p>
            <a:pPr algn="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Fresh fruit and yoghurt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" y="5817073"/>
            <a:ext cx="1705925" cy="1206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480" y="1628800"/>
            <a:ext cx="597305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480" y="3206439"/>
            <a:ext cx="597305" cy="792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480" y="4747331"/>
            <a:ext cx="599435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2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fde98e28-7625-451c-8c53-44dda40a03da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4053289-19df-4a0d-ba79-24174fdaa72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491</Words>
  <Application>Microsoft Office PowerPoint</Application>
  <PresentationFormat>A4 Paper (210x297 mm)</PresentationFormat>
  <Paragraphs>135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Myriad Pro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Amanda Webb</cp:lastModifiedBy>
  <cp:revision>222</cp:revision>
  <cp:lastPrinted>2016-09-26T10:17:33Z</cp:lastPrinted>
  <dcterms:created xsi:type="dcterms:W3CDTF">2014-08-19T19:35:20Z</dcterms:created>
  <dcterms:modified xsi:type="dcterms:W3CDTF">2018-04-20T13:20:20Z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